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02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E5652-03BF-4BFD-ACE8-56CCD4C0056D}" type="datetimeFigureOut">
              <a:rPr lang="en-US" smtClean="0"/>
              <a:t>1/9/2014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6DB5B-8F80-4A35-BE31-66B27E79A5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E5652-03BF-4BFD-ACE8-56CCD4C0056D}" type="datetimeFigureOut">
              <a:rPr lang="en-US" smtClean="0"/>
              <a:t>1/9/2014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6DB5B-8F80-4A35-BE31-66B27E79A5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E5652-03BF-4BFD-ACE8-56CCD4C0056D}" type="datetimeFigureOut">
              <a:rPr lang="en-US" smtClean="0"/>
              <a:t>1/9/2014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6DB5B-8F80-4A35-BE31-66B27E79A5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E5652-03BF-4BFD-ACE8-56CCD4C0056D}" type="datetimeFigureOut">
              <a:rPr lang="en-US" smtClean="0"/>
              <a:t>1/9/2014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6DB5B-8F80-4A35-BE31-66B27E79A5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E5652-03BF-4BFD-ACE8-56CCD4C0056D}" type="datetimeFigureOut">
              <a:rPr lang="en-US" smtClean="0"/>
              <a:t>1/9/2014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6DB5B-8F80-4A35-BE31-66B27E79A5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E5652-03BF-4BFD-ACE8-56CCD4C0056D}" type="datetimeFigureOut">
              <a:rPr lang="en-US" smtClean="0"/>
              <a:t>1/9/2014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6DB5B-8F80-4A35-BE31-66B27E79A5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E5652-03BF-4BFD-ACE8-56CCD4C0056D}" type="datetimeFigureOut">
              <a:rPr lang="en-US" smtClean="0"/>
              <a:t>1/9/2014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6DB5B-8F80-4A35-BE31-66B27E79A5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E5652-03BF-4BFD-ACE8-56CCD4C0056D}" type="datetimeFigureOut">
              <a:rPr lang="en-US" smtClean="0"/>
              <a:t>1/9/2014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6DB5B-8F80-4A35-BE31-66B27E79A5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E5652-03BF-4BFD-ACE8-56CCD4C0056D}" type="datetimeFigureOut">
              <a:rPr lang="en-US" smtClean="0"/>
              <a:t>1/9/2014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6DB5B-8F80-4A35-BE31-66B27E79A5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E5652-03BF-4BFD-ACE8-56CCD4C0056D}" type="datetimeFigureOut">
              <a:rPr lang="en-US" smtClean="0"/>
              <a:t>1/9/2014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6DB5B-8F80-4A35-BE31-66B27E79A5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E5652-03BF-4BFD-ACE8-56CCD4C0056D}" type="datetimeFigureOut">
              <a:rPr lang="en-US" smtClean="0"/>
              <a:t>1/9/2014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6DB5B-8F80-4A35-BE31-66B27E79A5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7E5652-03BF-4BFD-ACE8-56CCD4C0056D}" type="datetimeFigureOut">
              <a:rPr lang="en-US" smtClean="0"/>
              <a:t>1/9/2014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A6DB5B-8F80-4A35-BE31-66B27E79A5A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143000"/>
            <a:ext cx="7772400" cy="1470025"/>
          </a:xfrm>
        </p:spPr>
        <p:txBody>
          <a:bodyPr/>
          <a:lstStyle/>
          <a:p>
            <a:r>
              <a:rPr lang="en-US" dirty="0" smtClean="0"/>
              <a:t>Landforms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304800"/>
            <a:ext cx="6477000" cy="1752600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chemeClr val="tx1"/>
                </a:solidFill>
              </a:rPr>
              <a:t>Science Review</a:t>
            </a:r>
            <a:endParaRPr lang="en-US" sz="4800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Documents and Settings\cmock\Local Settings\Temporary Internet Files\Content.IE5\JPGKN2XK\MP900401351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2743200"/>
            <a:ext cx="3901440" cy="25999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What is a delta?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10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What did our stream tables help us to learn?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11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What is the difference between erosion and weathering?</a:t>
            </a:r>
            <a:endParaRPr lang="en-US" dirty="0"/>
          </a:p>
        </p:txBody>
      </p:sp>
      <p:pic>
        <p:nvPicPr>
          <p:cNvPr id="8194" name="Picture 2" descr="C:\Documents and Settings\cmock\Local Settings\Temporary Internet Files\Content.IE5\KVY9W23E\MP900442305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3581400"/>
            <a:ext cx="4724400" cy="281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12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What are some ways we increased the amount of erosion and deposition with our stream tables?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13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How does gravity affect the stream-table model?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14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How might ice change rocks into soil?</a:t>
            </a:r>
            <a:endParaRPr lang="en-US" dirty="0"/>
          </a:p>
        </p:txBody>
      </p:sp>
      <p:pic>
        <p:nvPicPr>
          <p:cNvPr id="9218" name="Picture 2" descr="C:\Documents and Settings\cmock\Local Settings\Temporary Internet Files\Content.IE5\JYF90PUC\MP900400492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3429000"/>
            <a:ext cx="3901440" cy="25999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15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A scientist finds a fossil of a fern near a fossil of  a small mammal.  Which is likely true about the organisms that made the fossils?</a:t>
            </a:r>
            <a:endParaRPr lang="en-US" dirty="0"/>
          </a:p>
        </p:txBody>
      </p:sp>
      <p:pic>
        <p:nvPicPr>
          <p:cNvPr id="10242" name="Picture 2" descr="C:\Documents and Settings\cmock\Local Settings\Temporary Internet Files\Content.IE5\KVY9W23E\MP900385761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3429000"/>
            <a:ext cx="4800600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True or False:</a:t>
            </a:r>
          </a:p>
          <a:p>
            <a:pPr>
              <a:buNone/>
            </a:pPr>
            <a:r>
              <a:rPr lang="en-US" dirty="0" smtClean="0"/>
              <a:t>The Earth’s surface has changed in the past, but is no longer changing.  Explain why.</a:t>
            </a:r>
          </a:p>
        </p:txBody>
      </p:sp>
      <p:pic>
        <p:nvPicPr>
          <p:cNvPr id="2050" name="Picture 2" descr="C:\Documents and Settings\cmock\Local Settings\Temporary Internet Files\Content.IE5\JPGKN2XK\MP900430849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3810000"/>
            <a:ext cx="3962400" cy="2667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True or False:</a:t>
            </a:r>
          </a:p>
          <a:p>
            <a:pPr>
              <a:buNone/>
            </a:pPr>
            <a:r>
              <a:rPr lang="en-US" dirty="0" smtClean="0"/>
              <a:t>Large and small particles take the same time to settle.  Explain why.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Weathering is the process by which rocks are broken down into smaller pieces.  Give an example of weathering.</a:t>
            </a:r>
            <a:endParaRPr lang="en-US" dirty="0"/>
          </a:p>
        </p:txBody>
      </p:sp>
      <p:pic>
        <p:nvPicPr>
          <p:cNvPr id="3074" name="Picture 2" descr="C:\Documents and Settings\cmock\Local Settings\Temporary Internet Files\Content.IE5\KVY9W23E\MC90044593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3810000"/>
            <a:ext cx="2133600" cy="243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You recently visited Ocean Isle Beach with your family and noticed that the coastline is jagged.  What was the primary cause of this jagged shape?</a:t>
            </a:r>
            <a:endParaRPr lang="en-US" dirty="0"/>
          </a:p>
        </p:txBody>
      </p:sp>
      <p:pic>
        <p:nvPicPr>
          <p:cNvPr id="4100" name="Picture 4" descr="C:\Documents and Settings\cmock\Local Settings\Temporary Internet Files\Content.IE5\KVY9W23E\MP90044253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3505200"/>
            <a:ext cx="3998815" cy="26580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A shark tooth is found in the Rocky Mountains.  The shark was known to have lived only in the ocean. What does this mean?</a:t>
            </a:r>
            <a:endParaRPr lang="en-US" dirty="0"/>
          </a:p>
        </p:txBody>
      </p:sp>
      <p:pic>
        <p:nvPicPr>
          <p:cNvPr id="5123" name="Picture 3" descr="C:\Documents and Settings\cmock\Local Settings\Temporary Internet Files\Content.IE5\JPGKN2XK\MC900444801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3352800"/>
            <a:ext cx="2423160" cy="3124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The bottom of a cliff is worn away.  Why is the cliff worn away near or under the level where the water is?</a:t>
            </a:r>
            <a:endParaRPr lang="en-US" dirty="0"/>
          </a:p>
        </p:txBody>
      </p:sp>
      <p:pic>
        <p:nvPicPr>
          <p:cNvPr id="6151" name="Picture 7" descr="C:\Documents and Settings\cmock\Local Settings\Temporary Internet Files\Content.IE5\5CD2JNXM\MP900448369[2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03140" y="3200400"/>
            <a:ext cx="4794946" cy="32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True or False:</a:t>
            </a:r>
          </a:p>
          <a:p>
            <a:pPr>
              <a:buNone/>
            </a:pPr>
            <a:r>
              <a:rPr lang="en-US" dirty="0" smtClean="0"/>
              <a:t>The Earth’s surface changes through slow and rapid processes.  Explain why.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Rain is falling down hard and fast.  Name something that will help protect soil from water erosion.</a:t>
            </a:r>
            <a:endParaRPr lang="en-US" dirty="0"/>
          </a:p>
        </p:txBody>
      </p:sp>
      <p:pic>
        <p:nvPicPr>
          <p:cNvPr id="7170" name="Picture 2" descr="C:\Documents and Settings\cmock\Local Settings\Temporary Internet Files\Content.IE5\5CD2JNXM\MC900438251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4114799"/>
            <a:ext cx="3581400" cy="23752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293</Words>
  <Application>Microsoft Office PowerPoint</Application>
  <PresentationFormat>On-screen Show (4:3)</PresentationFormat>
  <Paragraphs>35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Landforms</vt:lpstr>
      <vt:lpstr>Question 1</vt:lpstr>
      <vt:lpstr>Question 2</vt:lpstr>
      <vt:lpstr>Question 3</vt:lpstr>
      <vt:lpstr>Question 4</vt:lpstr>
      <vt:lpstr>Question 5</vt:lpstr>
      <vt:lpstr>Question 6</vt:lpstr>
      <vt:lpstr>Question 7</vt:lpstr>
      <vt:lpstr>Question 8</vt:lpstr>
      <vt:lpstr>Question 9</vt:lpstr>
      <vt:lpstr>Question 10</vt:lpstr>
      <vt:lpstr>Question 11</vt:lpstr>
      <vt:lpstr>Question 12</vt:lpstr>
      <vt:lpstr>Question 13</vt:lpstr>
      <vt:lpstr>Question 14</vt:lpstr>
      <vt:lpstr>Question 15</vt:lpstr>
    </vt:vector>
  </TitlesOfParts>
  <Company>Wake County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Landforms</dc:title>
  <dc:creator>cmock</dc:creator>
  <cp:lastModifiedBy>cmock</cp:lastModifiedBy>
  <cp:revision>5</cp:revision>
  <dcterms:created xsi:type="dcterms:W3CDTF">2014-01-09T20:02:01Z</dcterms:created>
  <dcterms:modified xsi:type="dcterms:W3CDTF">2014-01-09T20:30:07Z</dcterms:modified>
</cp:coreProperties>
</file>